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F198-642E-407D-AA2A-E00D4E9155C2}" type="datetimeFigureOut">
              <a:rPr lang="es-PA" smtClean="0"/>
              <a:t>29/9/17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8394-E308-4065-9F8B-B918B3EE32D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10209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F198-642E-407D-AA2A-E00D4E9155C2}" type="datetimeFigureOut">
              <a:rPr lang="es-PA" smtClean="0"/>
              <a:t>29/9/17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8394-E308-4065-9F8B-B918B3EE32D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8880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F198-642E-407D-AA2A-E00D4E9155C2}" type="datetimeFigureOut">
              <a:rPr lang="es-PA" smtClean="0"/>
              <a:t>29/9/17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8394-E308-4065-9F8B-B918B3EE32D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62589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F198-642E-407D-AA2A-E00D4E9155C2}" type="datetimeFigureOut">
              <a:rPr lang="es-PA" smtClean="0"/>
              <a:t>29/9/17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8394-E308-4065-9F8B-B918B3EE32D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540179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F198-642E-407D-AA2A-E00D4E9155C2}" type="datetimeFigureOut">
              <a:rPr lang="es-PA" smtClean="0"/>
              <a:t>29/9/17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8394-E308-4065-9F8B-B918B3EE32D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88207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F198-642E-407D-AA2A-E00D4E9155C2}" type="datetimeFigureOut">
              <a:rPr lang="es-PA" smtClean="0"/>
              <a:t>29/9/17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8394-E308-4065-9F8B-B918B3EE32D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68079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F198-642E-407D-AA2A-E00D4E9155C2}" type="datetimeFigureOut">
              <a:rPr lang="es-PA" smtClean="0"/>
              <a:t>29/9/17</a:t>
            </a:fld>
            <a:endParaRPr lang="es-PA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8394-E308-4065-9F8B-B918B3EE32D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0263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F198-642E-407D-AA2A-E00D4E9155C2}" type="datetimeFigureOut">
              <a:rPr lang="es-PA" smtClean="0"/>
              <a:t>29/9/17</a:t>
            </a:fld>
            <a:endParaRPr lang="es-PA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8394-E308-4065-9F8B-B918B3EE32D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623255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F198-642E-407D-AA2A-E00D4E9155C2}" type="datetimeFigureOut">
              <a:rPr lang="es-PA" smtClean="0"/>
              <a:t>29/9/17</a:t>
            </a:fld>
            <a:endParaRPr lang="es-PA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8394-E308-4065-9F8B-B918B3EE32D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7091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F198-642E-407D-AA2A-E00D4E9155C2}" type="datetimeFigureOut">
              <a:rPr lang="es-PA" smtClean="0"/>
              <a:t>29/9/17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8394-E308-4065-9F8B-B918B3EE32D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47344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F198-642E-407D-AA2A-E00D4E9155C2}" type="datetimeFigureOut">
              <a:rPr lang="es-PA" smtClean="0"/>
              <a:t>29/9/17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8394-E308-4065-9F8B-B918B3EE32D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5761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7F198-642E-407D-AA2A-E00D4E9155C2}" type="datetimeFigureOut">
              <a:rPr lang="es-PA" smtClean="0"/>
              <a:t>29/9/17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18394-E308-4065-9F8B-B918B3EE32D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5300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041" y="0"/>
            <a:ext cx="12192000" cy="6858001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5871412" y="496266"/>
            <a:ext cx="6096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3600" b="1" i="1" dirty="0" smtClean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“El corrupto asume la actitud triunfalista del que se siente más inteligente y más astuto que los otros. Sin embargo, la persona corrupta no se da cuenta de que se está construyendo su propia cárcel”</a:t>
            </a:r>
          </a:p>
          <a:p>
            <a:r>
              <a:rPr lang="es-PA" sz="3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</a:t>
            </a:r>
            <a:r>
              <a:rPr lang="es-PA" sz="36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s-PA" sz="3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Papa Francisco</a:t>
            </a:r>
          </a:p>
        </p:txBody>
      </p:sp>
    </p:spTree>
    <p:extLst>
      <p:ext uri="{BB962C8B-B14F-4D97-AF65-F5344CB8AC3E}">
        <p14:creationId xmlns:p14="http://schemas.microsoft.com/office/powerpoint/2010/main" val="23054423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42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Tema de Office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 Carrasco</dc:creator>
  <cp:lastModifiedBy>David Carrasco</cp:lastModifiedBy>
  <cp:revision>8</cp:revision>
  <dcterms:created xsi:type="dcterms:W3CDTF">2017-09-29T18:15:12Z</dcterms:created>
  <dcterms:modified xsi:type="dcterms:W3CDTF">2017-09-29T19:31:16Z</dcterms:modified>
</cp:coreProperties>
</file>